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259" r:id="rId3"/>
    <p:sldId id="332" r:id="rId4"/>
    <p:sldId id="309" r:id="rId5"/>
    <p:sldId id="260" r:id="rId6"/>
    <p:sldId id="33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485" autoAdjust="0"/>
    <p:restoredTop sz="97513" autoAdjust="0"/>
  </p:normalViewPr>
  <p:slideViewPr>
    <p:cSldViewPr>
      <p:cViewPr varScale="1">
        <p:scale>
          <a:sx n="80" d="100"/>
          <a:sy n="80" d="100"/>
        </p:scale>
        <p:origin x="-41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48535-4B0F-4011-87ED-DE4108DFBCC4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DA740-A315-439C-A07C-34533D2A4B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178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3000">
              <a:schemeClr val="bg2">
                <a:tint val="80000"/>
                <a:satMod val="300000"/>
              </a:schemeClr>
            </a:gs>
            <a:gs pos="68000">
              <a:schemeClr val="bg2">
                <a:shade val="30000"/>
                <a:satMod val="200000"/>
                <a:lumMod val="95000"/>
                <a:lumOff val="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5177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F87F-A7D1-42E7-BA11-977DA83B256E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C0E2-D32B-4509-9927-173DA658D5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7123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F87F-A7D1-42E7-BA11-977DA83B256E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C0E2-D32B-4509-9927-173DA658D5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5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F87F-A7D1-42E7-BA11-977DA83B256E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C0E2-D32B-4509-9927-173DA658D5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689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F87F-A7D1-42E7-BA11-977DA83B256E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C0E2-D32B-4509-9927-173DA658D5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223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F87F-A7D1-42E7-BA11-977DA83B256E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C0E2-D32B-4509-9927-173DA658D5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143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F87F-A7D1-42E7-BA11-977DA83B256E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C0E2-D32B-4509-9927-173DA658D5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622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F87F-A7D1-42E7-BA11-977DA83B256E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C0E2-D32B-4509-9927-173DA658D5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921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F87F-A7D1-42E7-BA11-977DA83B256E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C0E2-D32B-4509-9927-173DA658D5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087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F87F-A7D1-42E7-BA11-977DA83B256E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C0E2-D32B-4509-9927-173DA658D5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0484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F87F-A7D1-42E7-BA11-977DA83B256E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3C0E2-D32B-4509-9927-173DA658D5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66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7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2F87F-A7D1-42E7-BA11-977DA83B256E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3C0E2-D32B-4509-9927-173DA658D5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36590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"/>
            <a:ext cx="8229600" cy="77724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C000"/>
                </a:solidFill>
              </a:rPr>
              <a:t>Dr</a:t>
            </a:r>
            <a:r>
              <a:rPr lang="en-US" sz="3200" b="1" dirty="0" smtClean="0">
                <a:solidFill>
                  <a:srgbClr val="FFC000"/>
                </a:solidFill>
              </a:rPr>
              <a:t> M.P. </a:t>
            </a:r>
            <a:r>
              <a:rPr lang="en-US" sz="3200" b="1" dirty="0" err="1" smtClean="0">
                <a:solidFill>
                  <a:srgbClr val="FFC000"/>
                </a:solidFill>
              </a:rPr>
              <a:t>Pai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4419600" cy="3429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Early education in Mangalore</a:t>
            </a:r>
          </a:p>
          <a:p>
            <a:r>
              <a:rPr lang="en-US" sz="2400" dirty="0" smtClean="0"/>
              <a:t>MBBS from I batch, Stanley Medical College, Madras</a:t>
            </a:r>
          </a:p>
          <a:p>
            <a:r>
              <a:rPr lang="en-US" sz="2400" dirty="0" smtClean="0"/>
              <a:t>MS from Madras Medical College, Madras</a:t>
            </a:r>
          </a:p>
          <a:p>
            <a:r>
              <a:rPr lang="en-US" sz="2400" dirty="0" smtClean="0"/>
              <a:t>FRCS, Edinburgh , Eminent surgeon</a:t>
            </a:r>
          </a:p>
          <a:p>
            <a:r>
              <a:rPr lang="en-US" sz="2400" dirty="0" smtClean="0"/>
              <a:t>Extraordinary teacher</a:t>
            </a:r>
          </a:p>
          <a:p>
            <a:endParaRPr lang="en-US" dirty="0"/>
          </a:p>
        </p:txBody>
      </p:sp>
      <p:pic>
        <p:nvPicPr>
          <p:cNvPr id="4" name="Picture 9" descr="Cli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90600"/>
            <a:ext cx="3352800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34000" y="5867400"/>
            <a:ext cx="3352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1919   to   1992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816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C000"/>
                </a:solidFill>
              </a:rPr>
              <a:t>Dr</a:t>
            </a:r>
            <a:r>
              <a:rPr lang="en-US" sz="3200" b="1" dirty="0" smtClean="0">
                <a:solidFill>
                  <a:srgbClr val="FFC000"/>
                </a:solidFill>
              </a:rPr>
              <a:t> M.P. </a:t>
            </a:r>
            <a:r>
              <a:rPr lang="en-US" sz="3200" b="1" dirty="0" err="1" smtClean="0">
                <a:solidFill>
                  <a:srgbClr val="FFC000"/>
                </a:solidFill>
              </a:rPr>
              <a:t>Pai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1905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Extraordinary teacher</a:t>
            </a:r>
          </a:p>
          <a:p>
            <a:r>
              <a:rPr lang="en-US" sz="2400" dirty="0" smtClean="0"/>
              <a:t>Going to Assam for a Teaching Job</a:t>
            </a:r>
          </a:p>
          <a:p>
            <a:r>
              <a:rPr lang="en-US" sz="2400" dirty="0" smtClean="0"/>
              <a:t>Joined KMC as a Professor of Operative Surgery</a:t>
            </a:r>
          </a:p>
          <a:p>
            <a:r>
              <a:rPr lang="en-US" sz="2400" dirty="0" smtClean="0"/>
              <a:t>Principal of KMC, Mangalore</a:t>
            </a:r>
            <a:endParaRPr lang="en-US" sz="2400" dirty="0"/>
          </a:p>
        </p:txBody>
      </p:sp>
      <p:pic>
        <p:nvPicPr>
          <p:cNvPr id="1026" name="Picture 2" descr="http://thecanaratimes.com/epaper/wp-content/uploads/2013/05/28ka-page2ph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3165152"/>
            <a:ext cx="4938775" cy="3083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061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CRO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85800"/>
            <a:ext cx="4456114" cy="272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390524" y="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C000"/>
                </a:solidFill>
              </a:rPr>
              <a:t>Dr</a:t>
            </a:r>
            <a:r>
              <a:rPr lang="en-US" sz="3200" dirty="0" smtClean="0">
                <a:solidFill>
                  <a:srgbClr val="FFC000"/>
                </a:solidFill>
              </a:rPr>
              <a:t> B.C. Roy Award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657600"/>
            <a:ext cx="4456113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9853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C000"/>
                </a:solidFill>
              </a:rPr>
              <a:t>Dr</a:t>
            </a:r>
            <a:r>
              <a:rPr lang="en-US" sz="3200" b="1" dirty="0" smtClean="0">
                <a:solidFill>
                  <a:srgbClr val="FFC000"/>
                </a:solidFill>
              </a:rPr>
              <a:t> M.P. </a:t>
            </a:r>
            <a:r>
              <a:rPr lang="en-US" sz="3200" b="1" dirty="0" err="1" smtClean="0">
                <a:solidFill>
                  <a:srgbClr val="FFC000"/>
                </a:solidFill>
              </a:rPr>
              <a:t>Pai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1905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Surgical leadership</a:t>
            </a:r>
          </a:p>
          <a:p>
            <a:r>
              <a:rPr lang="en-US" sz="2400" dirty="0" smtClean="0"/>
              <a:t>First one to start MS (</a:t>
            </a:r>
            <a:r>
              <a:rPr lang="en-US" sz="2400" dirty="0" err="1" smtClean="0"/>
              <a:t>Surg</a:t>
            </a:r>
            <a:r>
              <a:rPr lang="en-US" sz="2400" dirty="0" smtClean="0"/>
              <a:t>) course, Karnataka @ KMC</a:t>
            </a:r>
          </a:p>
          <a:p>
            <a:r>
              <a:rPr lang="en-US" sz="2400" dirty="0" err="1" smtClean="0"/>
              <a:t>Organised</a:t>
            </a:r>
            <a:r>
              <a:rPr lang="en-US" sz="2400" dirty="0" smtClean="0"/>
              <a:t> Annual Conference of ASI  1967, </a:t>
            </a:r>
            <a:r>
              <a:rPr lang="en-US" sz="2400" dirty="0" err="1" smtClean="0"/>
              <a:t>Manipal</a:t>
            </a:r>
            <a:endParaRPr lang="en-US" sz="2400" dirty="0" smtClean="0"/>
          </a:p>
          <a:p>
            <a:r>
              <a:rPr lang="en-US" sz="2400" dirty="0" smtClean="0"/>
              <a:t>Established  a “Burns Ward” in Kasturba Hospital, </a:t>
            </a:r>
            <a:r>
              <a:rPr lang="en-US" sz="2400" dirty="0" err="1" smtClean="0"/>
              <a:t>Manipal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040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0"/>
            <a:ext cx="9448800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27</a:t>
            </a:r>
            <a:r>
              <a:rPr lang="en-US" sz="2800" b="1" baseline="30000" dirty="0" smtClean="0">
                <a:solidFill>
                  <a:srgbClr val="FFC000"/>
                </a:solidFill>
              </a:rPr>
              <a:t>th</a:t>
            </a:r>
            <a:r>
              <a:rPr lang="en-US" sz="2800" b="1" dirty="0" smtClean="0">
                <a:solidFill>
                  <a:srgbClr val="FFC000"/>
                </a:solidFill>
              </a:rPr>
              <a:t> Annual All India Surgeons Conference, </a:t>
            </a:r>
            <a:r>
              <a:rPr lang="en-US" sz="2800" b="1" dirty="0" err="1" smtClean="0">
                <a:solidFill>
                  <a:srgbClr val="FFC000"/>
                </a:solidFill>
              </a:rPr>
              <a:t>Manipal</a:t>
            </a:r>
            <a:r>
              <a:rPr lang="en-US" sz="2800" b="1" dirty="0" smtClean="0">
                <a:solidFill>
                  <a:srgbClr val="FFC000"/>
                </a:solidFill>
              </a:rPr>
              <a:t/>
            </a:r>
            <a:br>
              <a:rPr lang="en-US" sz="2800" b="1" dirty="0" smtClean="0">
                <a:solidFill>
                  <a:srgbClr val="FFC000"/>
                </a:solidFill>
              </a:rPr>
            </a:br>
            <a:r>
              <a:rPr lang="en-US" sz="2800" b="1" dirty="0" smtClean="0">
                <a:solidFill>
                  <a:srgbClr val="FFC000"/>
                </a:solidFill>
              </a:rPr>
              <a:t>1966</a:t>
            </a:r>
            <a:endParaRPr lang="en-US" sz="2800" b="1" dirty="0">
              <a:solidFill>
                <a:srgbClr val="FFC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3000"/>
            <a:ext cx="7199241" cy="5181600"/>
          </a:xfrm>
        </p:spPr>
      </p:pic>
    </p:spTree>
    <p:extLst>
      <p:ext uri="{BB962C8B-B14F-4D97-AF65-F5344CB8AC3E}">
        <p14:creationId xmlns="" xmlns:p14="http://schemas.microsoft.com/office/powerpoint/2010/main" val="1033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048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An Autobiography</a:t>
            </a:r>
            <a:endParaRPr lang="en-US" sz="2800" dirty="0"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80" t="13798" r="15866" b="14403"/>
          <a:stretch/>
        </p:blipFill>
        <p:spPr bwMode="auto">
          <a:xfrm>
            <a:off x="1905000" y="1236956"/>
            <a:ext cx="4080659" cy="5110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7694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</TotalTime>
  <Words>115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Dr M.P. Pai</vt:lpstr>
      <vt:lpstr>Dr M.P. Pai</vt:lpstr>
      <vt:lpstr>Dr B.C. Roy Award</vt:lpstr>
      <vt:lpstr>Dr M.P. Pai</vt:lpstr>
      <vt:lpstr>27th Annual All India Surgeons Conference, Manipal 1966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 M.P. Pai’s Oration</dc:title>
  <dc:creator>ACER</dc:creator>
  <cp:lastModifiedBy>Dr.Ramkrishna</cp:lastModifiedBy>
  <cp:revision>210</cp:revision>
  <dcterms:created xsi:type="dcterms:W3CDTF">2014-02-01T13:48:23Z</dcterms:created>
  <dcterms:modified xsi:type="dcterms:W3CDTF">2016-05-04T15:33:22Z</dcterms:modified>
</cp:coreProperties>
</file>